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41C"/>
    <a:srgbClr val="E20031"/>
    <a:srgbClr val="00A3B4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C7341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e-DE" dirty="0" smtClean="0"/>
              <a:t>UNIVERSITÄT ROSTOCK | THEOLOGISCHE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C7341C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341C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THEOLOGISCHE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THEOLOGISCHE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C7341C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THEOLOGISCHE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14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48</cp:revision>
  <dcterms:created xsi:type="dcterms:W3CDTF">2020-05-04T12:32:16Z</dcterms:created>
  <dcterms:modified xsi:type="dcterms:W3CDTF">2020-09-15T12:03:28Z</dcterms:modified>
</cp:coreProperties>
</file>