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5"/>
  </p:notesMasterIdLst>
  <p:sldIdLst>
    <p:sldId id="276" r:id="rId2"/>
    <p:sldId id="278" r:id="rId3"/>
    <p:sldId id="27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800"/>
    <a:srgbClr val="00A3B4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324" y="4219659"/>
            <a:ext cx="7881201" cy="100031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B1C800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err="1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3324" y="5349567"/>
            <a:ext cx="7881201" cy="7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UNIVERSITÄT ROSTOCK | INTERDISZIPLINÄRE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 userDrawn="1"/>
        </p:nvCxnSpPr>
        <p:spPr>
          <a:xfrm flipV="1">
            <a:off x="839741" y="1304926"/>
            <a:ext cx="10516800" cy="9525"/>
          </a:xfrm>
          <a:prstGeom prst="line">
            <a:avLst/>
          </a:prstGeom>
          <a:ln w="19050">
            <a:solidFill>
              <a:srgbClr val="B1C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B1C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7063"/>
            <a:ext cx="10515600" cy="268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9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49"/>
            <a:ext cx="10515600" cy="7397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Überschrift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6" y="2777331"/>
            <a:ext cx="10515600" cy="32432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1C800"/>
              </a:buClr>
              <a:buSzTx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B1C8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B1C8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B1C8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B1C8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UNIVERSITÄT ROSTOCK | INTERDISZIPLINÄRE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B1C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 userDrawn="1"/>
        </p:nvCxnSpPr>
        <p:spPr>
          <a:xfrm flipV="1">
            <a:off x="852056" y="1448762"/>
            <a:ext cx="10515600" cy="9525"/>
          </a:xfrm>
          <a:prstGeom prst="line">
            <a:avLst/>
          </a:prstGeom>
          <a:ln w="19050">
            <a:solidFill>
              <a:srgbClr val="B1C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94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4525"/>
            <a:ext cx="10515600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UNIVERSITÄT ROSTOCK | INTERDISZIPLINÄRE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09" y="366248"/>
            <a:ext cx="317655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INTERDISZIPLINÄRE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8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INTERDISZIPLINÄRE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9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</vt:lpstr>
      <vt:lpstr>Titel in Verdana, 20</vt:lpstr>
      <vt:lpstr>Überschrift = Verdana, 20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50</cp:revision>
  <dcterms:created xsi:type="dcterms:W3CDTF">2020-05-04T12:32:16Z</dcterms:created>
  <dcterms:modified xsi:type="dcterms:W3CDTF">2020-09-15T11:58:39Z</dcterms:modified>
</cp:coreProperties>
</file>