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78" r:id="rId3"/>
    <p:sldId id="27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4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005C24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005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005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7456" y="6356350"/>
            <a:ext cx="5619965" cy="365125"/>
          </a:xfrm>
        </p:spPr>
        <p:txBody>
          <a:bodyPr/>
          <a:lstStyle/>
          <a:p>
            <a:r>
              <a:rPr lang="de-DE" dirty="0" smtClean="0"/>
              <a:t>UNIVERSITÄT ROSTOCK | AGRAR- UND UMWELTWISSENSCHAFTLICHE FAKULTÄT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6" y="2777331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5C24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005C2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005C2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005C2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005C2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439256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7456" y="6356350"/>
            <a:ext cx="5619965" cy="365125"/>
          </a:xfrm>
        </p:spPr>
        <p:txBody>
          <a:bodyPr/>
          <a:lstStyle/>
          <a:p>
            <a:r>
              <a:rPr lang="de-DE" dirty="0" smtClean="0"/>
              <a:t>UNIVERSITÄT ROSTOCK | AGRAR- UND UMWELTWISSENSCHAFTLICHE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7420" y="6356350"/>
            <a:ext cx="2470236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005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005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UNIVERSITÄT ROSTOCK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AGRAR- UND UMWELTWISSENSCHAFTLICHE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10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AGRAR- UND UMWELTWISSENSCHAFTLICHE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35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</vt:lpstr>
      <vt:lpstr>Überschrift = Verdana, 20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50</cp:revision>
  <dcterms:created xsi:type="dcterms:W3CDTF">2020-05-04T12:32:16Z</dcterms:created>
  <dcterms:modified xsi:type="dcterms:W3CDTF">2020-09-15T11:56:35Z</dcterms:modified>
</cp:coreProperties>
</file>