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4"/>
    <a:srgbClr val="A3ADB2"/>
    <a:srgbClr val="0081C7"/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005C24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005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442746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1396" y="6356351"/>
            <a:ext cx="4926563" cy="365125"/>
          </a:xfrm>
        </p:spPr>
        <p:txBody>
          <a:bodyPr/>
          <a:lstStyle/>
          <a:p>
            <a:r>
              <a:rPr lang="de-DE" dirty="0" smtClean="0"/>
              <a:t>UNIVERSITÄT ROSTOCK | FAKULTÄT FÜR AGRAR- UND UMWELTWISSENSCHAFTEN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958" y="6356351"/>
            <a:ext cx="1517391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005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005C24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C24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005C2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005C2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005C2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005C2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527409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56059" y="6356351"/>
            <a:ext cx="4831882" cy="365125"/>
          </a:xfrm>
        </p:spPr>
        <p:txBody>
          <a:bodyPr/>
          <a:lstStyle/>
          <a:p>
            <a:r>
              <a:rPr lang="de-DE" dirty="0" smtClean="0"/>
              <a:t>UNIVERSITÄT ROSTOCK | FAKULTÄT FÜR AGRAR- UND UMWELTWISSENSCHAFTEN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7941" y="6356351"/>
            <a:ext cx="1527408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45040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9057" y="6356351"/>
            <a:ext cx="4908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 | FAKULTÄT FÜR AGRAR- UND UMWELTWISSENSCHAFTEN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7940" y="6356351"/>
            <a:ext cx="1527409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005C24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FAKULTÄT FÜR AGRAR- UND UMWELTWISSENSCHAFTEN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9682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48</cp:revision>
  <dcterms:created xsi:type="dcterms:W3CDTF">2020-05-04T12:32:16Z</dcterms:created>
  <dcterms:modified xsi:type="dcterms:W3CDTF">2020-09-15T11:56:05Z</dcterms:modified>
</cp:coreProperties>
</file>